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7" r:id="rId4"/>
    <p:sldId id="269" r:id="rId5"/>
    <p:sldId id="268" r:id="rId6"/>
    <p:sldId id="270" r:id="rId7"/>
    <p:sldId id="259" r:id="rId8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dgm="http://schemas.openxmlformats.org/drawingml/2006/diagram" xmlns:dsp="http://schemas.microsoft.com/office/drawing/2008/diagram"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610" autoAdjust="0"/>
  </p:normalViewPr>
  <p:slideViewPr>
    <p:cSldViewPr>
      <p:cViewPr varScale="1">
        <p:scale>
          <a:sx n="63" d="100"/>
          <a:sy n="63" d="100"/>
        </p:scale>
        <p:origin x="-260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2FFD8-EB46-4063-A8CF-0BE43E3A76AA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338F7-D801-486C-8FF4-3E44D05DB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29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1" Type="http://schemas.openxmlformats.org/officeDocument/2006/relationships/hyperlink" Target="https://trueconf.slack.com/archives/D02SLFNV9/p1441978291000020" TargetMode="External"/><Relationship Id="rId12" Type="http://schemas.openxmlformats.org/officeDocument/2006/relationships/hyperlink" Target="https://trueconf.slack.com/archives/D02SLFNV9/p1441978293000021" TargetMode="External"/><Relationship Id="rId13" Type="http://schemas.openxmlformats.org/officeDocument/2006/relationships/hyperlink" Target="https://trueconf.slack.com/archives/D02SLFNV9/p1441978479000024" TargetMode="External"/><Relationship Id="rId14" Type="http://schemas.openxmlformats.org/officeDocument/2006/relationships/hyperlink" Target="https://trueconf.slack.com/archives/D02SLFNV9/p1441978593000026" TargetMode="External"/><Relationship Id="rId15" Type="http://schemas.openxmlformats.org/officeDocument/2006/relationships/hyperlink" Target="https://trueconf.slack.com/archives/D02SLFNV9/p1441978618000027" TargetMode="External"/><Relationship Id="rId16" Type="http://schemas.openxmlformats.org/officeDocument/2006/relationships/hyperlink" Target="https://trueconf.slack.com/archives/D02SLFNV9/p1441978619000028" TargetMode="External"/><Relationship Id="rId17" Type="http://schemas.openxmlformats.org/officeDocument/2006/relationships/hyperlink" Target="https://trueconf.slack.com/archives/D02SLFNV9/p1441978622000029" TargetMode="External"/><Relationship Id="rId18" Type="http://schemas.openxmlformats.org/officeDocument/2006/relationships/hyperlink" Target="https://trueconf.slack.com/archives/D02SLFNV9/p1441978624000030" TargetMode="External"/><Relationship Id="rId19" Type="http://schemas.openxmlformats.org/officeDocument/2006/relationships/hyperlink" Target="https://trueconf.slack.com/archives/D02SLFNV9/p1441979289000041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Relationship Id="rId3" Type="http://schemas.openxmlformats.org/officeDocument/2006/relationships/hyperlink" Target="https://trueconf.slack.com/team/stass" TargetMode="External"/><Relationship Id="rId4" Type="http://schemas.openxmlformats.org/officeDocument/2006/relationships/hyperlink" Target="https://trueconf.slack.com/team/dimodin" TargetMode="External"/><Relationship Id="rId5" Type="http://schemas.openxmlformats.org/officeDocument/2006/relationships/hyperlink" Target="https://trueconf.slack.com/archives/D02SLFNV9/p1441977675000010" TargetMode="External"/><Relationship Id="rId6" Type="http://schemas.openxmlformats.org/officeDocument/2006/relationships/hyperlink" Target="https://trueconf.slack.com/archives/D02SLFNV9/p1441977871000013" TargetMode="External"/><Relationship Id="rId7" Type="http://schemas.openxmlformats.org/officeDocument/2006/relationships/hyperlink" Target="https://trueconf.slack.com/archives/D02SLFNV9/p1441978204000014" TargetMode="External"/><Relationship Id="rId8" Type="http://schemas.openxmlformats.org/officeDocument/2006/relationships/hyperlink" Target="https://trueconf.slack.com/archives/D02SLFNV9/p1441978225000016" TargetMode="External"/><Relationship Id="rId9" Type="http://schemas.openxmlformats.org/officeDocument/2006/relationships/hyperlink" Target="https://trueconf.slack.com/archives/D02SLFNV9/p1441978272000018" TargetMode="External"/><Relationship Id="rId10" Type="http://schemas.openxmlformats.org/officeDocument/2006/relationships/hyperlink" Target="https://trueconf.slack.com/archives/D02SLFNV9/p1441978287000019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первый слайд</a:t>
            </a:r>
            <a:b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end user need to buy with &gt;2 VCS endpoints?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Borderline controller (NAT traversal)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MCU (Group conferences)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address book (directory) server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[4:21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далее по слайду на каждый пункт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4:21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 уже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еалинку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я сделаю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[4:21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клево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[4:22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сшиваю пока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Today  at 4:24:31 PM&#10;Click to open in archives"/>
              </a:rPr>
              <a:t>4:24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Today  at 4:24:31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* Borderline controller (NAT traversal)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SIP and H.323 have problems with NAT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Even for 1-1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videocall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you need public IP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Real problem for mobile users, SOHO, etc.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​*Modern*​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protocol can work behind NAT without any settings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Today  at 4:30:04 PM&#10;Click to open in archives"/>
              </a:rPr>
              <a:t>4:30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Today  at 4:30:04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круто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[4:30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уезжаю уже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Today  at 4:30:25 PM&#10;Click to open in archives"/>
              </a:rPr>
              <a:t>4:30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Today  at 4:30:25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 ты говорил есть час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[4:30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MCU (Group conferences)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Even if endpoint has 4x4 group conference, client always need more (25x25)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вместо 4 вставить цифру на 1-2 больше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чнм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есть в самом дорогом их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терминале,чтобы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было обидно)) )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Today  at 4:31:12 PM&#10;Click to open in archives"/>
              </a:rPr>
              <a:t>4:31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Today  at 4:31:12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24 -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 предел для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хуавея</a:t>
            </a: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Today  at 4:31:27 PM&#10;Click to open in archives"/>
              </a:rPr>
              <a:t>4:31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Today  at 4:31:27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MCU?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/>
              </a:rPr>
              <a:t>4:31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/>
              </a:rPr>
              <a:t>4:31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щас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допишу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[4:32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​*Modern*​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system has 250+ users n conference (edited)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[4:32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нас там сколько по сайту?  120 или 200?)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/>
              </a:rPr>
              <a:t>4:34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250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4" tooltip="Today  at 4:36:33 PM&#10;Click to open in archives"/>
              </a:rPr>
              <a:t>4:36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4" tooltip="Today  at 4:36:33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Address book (directory) server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Entering IP with remote control is PAIN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Clients always needs an address book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modern systems have address book built in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Today  at 4:36:58 PM&#10;Click to open in archives"/>
              </a:rPr>
              <a:t>4:36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Today  at 4:36:58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что за модерн системс?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 tooltip="Today  at 4:36:59 PM&#10;Click to open in archives"/>
              </a:rPr>
              <a:t>4:36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 tooltip="Today  at 4:36:59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далее твои слайды 3-4-5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Дмитрий Одинцов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7" tooltip="Today  at 4:37:02 PM&#10;Click to open in archives"/>
              </a:rPr>
              <a:t>4:37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7" tooltip="Today  at 4:37:02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чтоли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8" tooltip="Today  at 4:37:04 PM&#10;Click to open in archives"/>
              </a:rPr>
              <a:t>4:37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8" tooltip="Today  at 4:37:04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это мы конечно))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MESSAGES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[4:38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​*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слайд 4*​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​*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server soft*​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TrueConf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Server is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​*Modern*​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software based videoconference server .  We even have free version! 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Free cloud with 3x3 conferences and NAT traversal (edited)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[4:38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где-то на 4 слайде</a:t>
            </a:r>
          </a:p>
          <a:p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[4:39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Client application can be used with any PC or mobile device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 to your endpoint from iPhone, iPad,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Adnoird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PC or browser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[4:41 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PM]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​*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отдельный слайд 4.1*​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​*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offer*​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TrueConf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client function on your hardware end-point (videophone, set-top box, VC terminal)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a result customer will be allowed to connect more devices together with less investments to infrastructure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Chat, Presence statuses, Address books, NAT traversal, Proxy support, SSL, IP PBX integration is included in the application.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can add 6x6 group conference function to your endpoint.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4K function for HD/FHD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endoints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could be possible on same hardware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OEM, Rebranding, Co-branding and customization is available (edited)</a:t>
            </a:r>
          </a:p>
          <a:p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Стас Солдатов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9" tooltip="Today  at 4:48:09 PM&#10;Click to open in archives"/>
              </a:rPr>
              <a:t>4:48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9" tooltip="Today  at 4:48:09 PM&#10;Click to open in archives"/>
              </a:rPr>
              <a:t>PM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3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слайд твой не успею поправить. 5 норм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338F7-D801-486C-8FF4-3E44D05DBDC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99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72FEE-51B3-4D85-8EA0-2012ABFE5664}" type="datetimeFigureOut">
              <a:rPr lang="ru-RU" smtClean="0"/>
              <a:t>30.09.15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6877B-2CAE-4766-8EBA-AA8AB8B8AB6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3410" y="2724150"/>
            <a:ext cx="7844790" cy="1603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sz="2900">
                <a:solidFill>
                  <a:srgbClr val="FFFFFF"/>
                </a:solidFill>
              </a:rPr>
              <a:t>Опыт выхода на рынки ближнего востока</a:t>
            </a:r>
            <a:endParaRPr lang="en-US" sz="2600" dirty="0">
              <a:solidFill>
                <a:schemeClr val="bg1"/>
              </a:solidFill>
              <a:latin typeface="Raleway" pitchFamily="34" charset="-5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500298" y="385690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000">
                <a:solidFill>
                  <a:srgbClr val="00B0F0"/>
                </a:solidFill>
              </a:rPr>
              <a:t>Кто мы?</a:t>
            </a:r>
            <a:endParaRPr lang="ru-RU" sz="2000" dirty="0">
              <a:solidFill>
                <a:srgbClr val="00B0F0"/>
              </a:solidFill>
              <a:latin typeface="Raleway" pitchFamily="34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391" y="1610863"/>
            <a:ext cx="8208912" cy="2348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sz="2400" b="0" i="0" u="none"/>
              <a:t>Фактически крупнейший разработчик решений для UC&amp;C в Европе </a:t>
            </a:r>
            <a:endParaRPr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2400" b="0" i="0" u="none"/>
              <a:t>100 человек</a:t>
            </a:r>
            <a:endParaRPr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2400" b="0" i="0" u="none"/>
              <a:t>6 человек отвечают за продажи на запад</a:t>
            </a:r>
            <a:endParaRPr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2400" b="0" i="0" u="none"/>
              <a:t>50 партнёров по миру</a:t>
            </a:r>
            <a:endParaRPr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2400" u="none"/>
              <a:t>Участие в международных выставках более 5 лет</a:t>
            </a:r>
            <a:endParaRPr/>
          </a:p>
          <a:p>
            <a:pPr marL="285750" indent="-285750">
              <a:buFont typeface="Arial" panose="020B0604020202020204" pitchFamily="34" charset="0"/>
              <a:buChar char="•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079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500298" y="385690"/>
            <a:ext cx="5143500" cy="400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000">
                <a:solidFill>
                  <a:srgbClr val="00B0F0"/>
                </a:solidFill>
              </a:rPr>
              <a:t>Турция</a:t>
            </a:r>
            <a:endParaRPr lang="ru-RU" sz="2000" dirty="0">
              <a:solidFill>
                <a:srgbClr val="00B0F0"/>
              </a:solidFill>
              <a:latin typeface="Raleway" pitchFamily="34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391" y="1610863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Все очень серьёзно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Традиции торговли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Возраст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Хорошее отношение к нам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Мало денег</a:t>
            </a:r>
          </a:p>
        </p:txBody>
      </p:sp>
    </p:spTree>
    <p:extLst>
      <p:ext uri="{BB962C8B-B14F-4D97-AF65-F5344CB8AC3E}">
        <p14:creationId xmlns:p14="http://schemas.microsoft.com/office/powerpoint/2010/main" val="210079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500298" y="385690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000">
                <a:solidFill>
                  <a:srgbClr val="00B0F0"/>
                </a:solidFill>
              </a:rPr>
              <a:t>Израиль</a:t>
            </a:r>
            <a:endParaRPr lang="ru-RU" sz="2000" dirty="0">
              <a:solidFill>
                <a:srgbClr val="00B0F0"/>
              </a:solidFill>
              <a:latin typeface="Raleway" pitchFamily="34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" y="1611630"/>
            <a:ext cx="8207623" cy="2307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Маленький внутренний рынок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Возможные партнёры для других рынков</a:t>
            </a:r>
          </a:p>
        </p:txBody>
      </p:sp>
    </p:spTree>
    <p:extLst>
      <p:ext uri="{BB962C8B-B14F-4D97-AF65-F5344CB8AC3E}">
        <p14:creationId xmlns:p14="http://schemas.microsoft.com/office/powerpoint/2010/main" val="210079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500298" y="385690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000">
                <a:solidFill>
                  <a:srgbClr val="00B0F0"/>
                </a:solidFill>
              </a:rPr>
              <a:t>Иран</a:t>
            </a:r>
            <a:endParaRPr lang="ru-RU" sz="2000" dirty="0">
              <a:solidFill>
                <a:srgbClr val="00B0F0"/>
              </a:solidFill>
              <a:latin typeface="Raleway" pitchFamily="34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391" y="1610863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Рынок есть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Правил не видно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Куча ограничений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Проблема оплаты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Локализация</a:t>
            </a:r>
          </a:p>
        </p:txBody>
      </p:sp>
    </p:spTree>
    <p:extLst>
      <p:ext uri="{BB962C8B-B14F-4D97-AF65-F5344CB8AC3E}">
        <p14:creationId xmlns:p14="http://schemas.microsoft.com/office/powerpoint/2010/main" val="210079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500298" y="385690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000">
                <a:solidFill>
                  <a:srgbClr val="00B0F0"/>
                </a:solidFill>
              </a:rPr>
              <a:t>И ещё</a:t>
            </a:r>
            <a:endParaRPr lang="ru-RU" sz="2000" dirty="0">
              <a:solidFill>
                <a:srgbClr val="00B0F0"/>
              </a:solidFill>
              <a:latin typeface="Raleway" pitchFamily="34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" y="1611630"/>
            <a:ext cx="8207623" cy="2307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ОАЭ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Йемен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Палестина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/>
              <a:t>Саудовская Аравия</a:t>
            </a:r>
          </a:p>
        </p:txBody>
      </p:sp>
    </p:spTree>
    <p:extLst>
      <p:ext uri="{BB962C8B-B14F-4D97-AF65-F5344CB8AC3E}">
        <p14:creationId xmlns:p14="http://schemas.microsoft.com/office/powerpoint/2010/main" val="210079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TextBox 4"/>
          <p:cNvSpPr txBox="1"/>
          <p:nvPr/>
        </p:nvSpPr>
        <p:spPr>
          <a:xfrm>
            <a:off x="2285984" y="3075806"/>
            <a:ext cx="457203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Raleway" pitchFamily="34" charset="-52"/>
              </a:rPr>
              <a:t>www.trueconf.com</a:t>
            </a:r>
          </a:p>
          <a:p>
            <a:pPr algn="ctr"/>
            <a:endParaRPr lang="en-US" sz="2600" dirty="0">
              <a:solidFill>
                <a:schemeClr val="bg1"/>
              </a:solidFill>
            </a:endParaRPr>
          </a:p>
          <a:p>
            <a:pPr algn="ctr"/>
            <a:r>
              <a:rPr lang="en-US" sz="2600" dirty="0" smtClean="0">
                <a:solidFill>
                  <a:schemeClr val="bg1"/>
                </a:solidFill>
              </a:rPr>
              <a:t>Dmitry </a:t>
            </a:r>
            <a:r>
              <a:rPr lang="en-US" sz="2600" dirty="0" err="1" smtClean="0">
                <a:solidFill>
                  <a:schemeClr val="bg1"/>
                </a:solidFill>
              </a:rPr>
              <a:t>Odintsov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2600" dirty="0" smtClean="0">
                <a:solidFill>
                  <a:schemeClr val="bg1"/>
                </a:solidFill>
              </a:rPr>
              <a:t>1@trueconf.com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88</Words>
  <Application>Microsoft Macintosh PowerPoint</Application>
  <PresentationFormat>On-screen Show (16:9)</PresentationFormat>
  <Paragraphs>61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WPS Special 1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</dc:creator>
  <cp:lastModifiedBy>Asya Vlasova</cp:lastModifiedBy>
  <cp:revision>16</cp:revision>
  <cp:lastPrinted>2015-09-11T13:21:02Z</cp:lastPrinted>
  <dcterms:created xsi:type="dcterms:W3CDTF">2015-07-27T14:34:45Z</dcterms:created>
  <dcterms:modified xsi:type="dcterms:W3CDTF">2015-09-30T06:34:02Z</dcterms:modified>
</cp:coreProperties>
</file>