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86" r:id="rId5"/>
    <p:sldId id="604" r:id="rId6"/>
    <p:sldId id="605" r:id="rId7"/>
    <p:sldId id="607" r:id="rId8"/>
    <p:sldId id="609" r:id="rId9"/>
    <p:sldId id="608" r:id="rId10"/>
    <p:sldId id="606" r:id="rId11"/>
    <p:sldId id="55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5">
          <p15:clr>
            <a:srgbClr val="A4A3A4"/>
          </p15:clr>
        </p15:guide>
        <p15:guide id="2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useva" initials="AG" lastIdx="42" clrIdx="0"/>
  <p:cmAuthor id="1" name="Nina Matsneva" initials="N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7F7F7F"/>
    <a:srgbClr val="969696"/>
    <a:srgbClr val="DDDDDD"/>
    <a:srgbClr val="E66C09"/>
    <a:srgbClr val="F892A5"/>
    <a:srgbClr val="529162"/>
    <a:srgbClr val="1679BD"/>
    <a:srgbClr val="CF503F"/>
    <a:srgbClr val="52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5699" autoAdjust="0"/>
  </p:normalViewPr>
  <p:slideViewPr>
    <p:cSldViewPr snapToObjects="1">
      <p:cViewPr varScale="1">
        <p:scale>
          <a:sx n="82" d="100"/>
          <a:sy n="82" d="100"/>
        </p:scale>
        <p:origin x="-1074" y="-90"/>
      </p:cViewPr>
      <p:guideLst>
        <p:guide orient="horz" pos="4065"/>
        <p:guide pos="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A3FA9-7A1B-4367-86C2-FF0E70E8A27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124-EB5F-4579-9517-2F12D044B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8965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0E55-9FE2-4CB5-96B2-1FF20DBB9D43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0FDC-4AA4-4303-BA10-9DD3E0DA4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702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Product version</a:t>
            </a:r>
            <a:endParaRPr lang="ru-RU" dirty="0"/>
          </a:p>
        </p:txBody>
      </p:sp>
      <p:sp>
        <p:nvSpPr>
          <p:cNvPr id="8" name="Rectangle 16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312" y="5157192"/>
            <a:ext cx="6263928" cy="3420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The Author Name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Product Name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5544235"/>
            <a:ext cx="6263928" cy="3150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ABBYY Office 2013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2264" y="6453336"/>
            <a:ext cx="2895600" cy="293117"/>
          </a:xfrm>
        </p:spPr>
        <p:txBody>
          <a:bodyPr lIns="0" rIns="0"/>
          <a:lstStyle/>
          <a:p>
            <a:r>
              <a:rPr lang="en-US" dirty="0" smtClean="0"/>
              <a:t>Confidential 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© Copyright 2013 ABBYY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7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332656"/>
            <a:ext cx="4320481" cy="3096344"/>
          </a:xfrm>
        </p:spPr>
        <p:txBody>
          <a:bodyPr anchor="b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5" y="3429000"/>
            <a:ext cx="4320481" cy="216024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37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1988842"/>
            <a:ext cx="7200801" cy="3780135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7" y="1268760"/>
            <a:ext cx="7200801" cy="72008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subtitle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7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781128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154558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6458" y="368240"/>
            <a:ext cx="7427913" cy="11885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5"/>
            <a:ext cx="3754760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1st column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7"/>
            <a:ext cx="3754760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040" y="1535115"/>
            <a:ext cx="3754760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2nd column title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32040" y="2174877"/>
            <a:ext cx="3754760" cy="420645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419098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18488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8588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211960" y="1600201"/>
            <a:ext cx="4464496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3106688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273380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600201"/>
            <a:ext cx="4464496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652121" y="1600201"/>
            <a:ext cx="3003362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63196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600201"/>
            <a:ext cx="3034680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11960" y="1600201"/>
            <a:ext cx="4463728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359689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52120" y="1600201"/>
            <a:ext cx="3023568" cy="4852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4474840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191106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424498" y="1600200"/>
            <a:ext cx="2251193" cy="290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5266928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424498" y="4704679"/>
            <a:ext cx="2251193" cy="452515"/>
          </a:xfrm>
        </p:spPr>
        <p:txBody>
          <a:bodyPr tIns="0" bIns="0"/>
          <a:lstStyle>
            <a:lvl1pPr marL="0" indent="0">
              <a:buFontTx/>
              <a:buNone/>
              <a:defRPr sz="2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Picture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24498" y="5157193"/>
            <a:ext cx="2251193" cy="1295996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800" i="1" baseline="0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Picture title details</a:t>
            </a:r>
          </a:p>
        </p:txBody>
      </p:sp>
    </p:spTree>
    <p:extLst>
      <p:ext uri="{BB962C8B-B14F-4D97-AF65-F5344CB8AC3E}">
        <p14:creationId xmlns:p14="http://schemas.microsoft.com/office/powerpoint/2010/main" val="24258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Product version</a:t>
            </a:r>
            <a:endParaRPr lang="ru-R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312" y="5157192"/>
            <a:ext cx="6263928" cy="3420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The Author Name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Product Name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5544235"/>
            <a:ext cx="6263928" cy="3150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ABBYY Office 2013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2264" y="6453336"/>
            <a:ext cx="2895600" cy="293117"/>
          </a:xfrm>
        </p:spPr>
        <p:txBody>
          <a:bodyPr lIns="0" rIns="0"/>
          <a:lstStyle/>
          <a:p>
            <a:r>
              <a:rPr lang="en-US" dirty="0" smtClean="0"/>
              <a:t>Confidential 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© Copyright 2013 ABBYY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40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8314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8315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469491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61445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1442" y="4657887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"/>
          <p:cNvSpPr>
            <a:spLocks noGrp="1"/>
          </p:cNvSpPr>
          <p:nvPr>
            <p:ph type="pic" idx="22"/>
          </p:nvPr>
        </p:nvSpPr>
        <p:spPr>
          <a:xfrm>
            <a:off x="2202608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6" name="Content Placeholder 2"/>
          <p:cNvSpPr>
            <a:spLocks noGrp="1"/>
          </p:cNvSpPr>
          <p:nvPr>
            <p:ph idx="23"/>
          </p:nvPr>
        </p:nvSpPr>
        <p:spPr>
          <a:xfrm>
            <a:off x="2202608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2203785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5"/>
          </p:nvPr>
        </p:nvSpPr>
        <p:spPr>
          <a:xfrm>
            <a:off x="2195739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2195736" y="4662428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"/>
          <p:cNvSpPr>
            <a:spLocks noGrp="1"/>
          </p:cNvSpPr>
          <p:nvPr>
            <p:ph type="pic" idx="26"/>
          </p:nvPr>
        </p:nvSpPr>
        <p:spPr>
          <a:xfrm>
            <a:off x="3930801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31" name="Content Placeholder 2"/>
          <p:cNvSpPr>
            <a:spLocks noGrp="1"/>
          </p:cNvSpPr>
          <p:nvPr>
            <p:ph idx="27"/>
          </p:nvPr>
        </p:nvSpPr>
        <p:spPr>
          <a:xfrm>
            <a:off x="3930801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8"/>
          </p:nvPr>
        </p:nvSpPr>
        <p:spPr>
          <a:xfrm>
            <a:off x="3931977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9"/>
          </p:nvPr>
        </p:nvSpPr>
        <p:spPr>
          <a:xfrm>
            <a:off x="3923931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923928" y="4664197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2"/>
          <p:cNvSpPr>
            <a:spLocks noGrp="1"/>
          </p:cNvSpPr>
          <p:nvPr>
            <p:ph type="pic" idx="30"/>
          </p:nvPr>
        </p:nvSpPr>
        <p:spPr>
          <a:xfrm>
            <a:off x="5658992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36" name="Content Placeholder 2"/>
          <p:cNvSpPr>
            <a:spLocks noGrp="1"/>
          </p:cNvSpPr>
          <p:nvPr>
            <p:ph idx="31"/>
          </p:nvPr>
        </p:nvSpPr>
        <p:spPr>
          <a:xfrm>
            <a:off x="5658994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2"/>
          </p:nvPr>
        </p:nvSpPr>
        <p:spPr>
          <a:xfrm>
            <a:off x="5660169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33"/>
          </p:nvPr>
        </p:nvSpPr>
        <p:spPr>
          <a:xfrm>
            <a:off x="5652123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652120" y="4664197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2"/>
          <p:cNvSpPr>
            <a:spLocks noGrp="1"/>
          </p:cNvSpPr>
          <p:nvPr>
            <p:ph type="pic" idx="34"/>
          </p:nvPr>
        </p:nvSpPr>
        <p:spPr>
          <a:xfrm>
            <a:off x="7459193" y="1600475"/>
            <a:ext cx="1250806" cy="1616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1" name="Content Placeholder 2"/>
          <p:cNvSpPr>
            <a:spLocks noGrp="1"/>
          </p:cNvSpPr>
          <p:nvPr>
            <p:ph idx="35"/>
          </p:nvPr>
        </p:nvSpPr>
        <p:spPr>
          <a:xfrm>
            <a:off x="7459193" y="4704952"/>
            <a:ext cx="1250807" cy="1604368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36"/>
          </p:nvPr>
        </p:nvSpPr>
        <p:spPr>
          <a:xfrm>
            <a:off x="7460369" y="3418768"/>
            <a:ext cx="1249630" cy="189651"/>
          </a:xfr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500"/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37"/>
          </p:nvPr>
        </p:nvSpPr>
        <p:spPr>
          <a:xfrm>
            <a:off x="7452323" y="3659715"/>
            <a:ext cx="1257679" cy="998172"/>
          </a:xfrm>
        </p:spPr>
        <p:txBody>
          <a:bodyPr tIns="0" bIns="0"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357187" indent="0">
              <a:buFontTx/>
              <a:buNone/>
              <a:defRPr/>
            </a:lvl2pPr>
            <a:lvl3pPr marL="628650" indent="0">
              <a:buFontTx/>
              <a:buNone/>
              <a:defRPr/>
            </a:lvl3pPr>
            <a:lvl4pPr marL="896937" indent="0">
              <a:buFontTx/>
              <a:buNone/>
              <a:defRPr/>
            </a:lvl4pPr>
            <a:lvl5pPr marL="1077912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7452320" y="4675051"/>
            <a:ext cx="1257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9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600201"/>
            <a:ext cx="3034680" cy="2540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11960" y="1600201"/>
            <a:ext cx="4464496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319743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673805"/>
            <a:ext cx="2989675" cy="765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154" y="2528899"/>
            <a:ext cx="8414325" cy="2565285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8155" y="5184195"/>
            <a:ext cx="8414325" cy="7200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2023" y="5949280"/>
            <a:ext cx="8414325" cy="49505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338418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276873"/>
            <a:ext cx="9144000" cy="4176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368240"/>
            <a:ext cx="7427913" cy="118855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9427" y="1700808"/>
            <a:ext cx="5486400" cy="504056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Slide subtitle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5750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52120" y="1608638"/>
            <a:ext cx="3023568" cy="2540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1"/>
            <a:ext cx="4474840" cy="48529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410967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52120" y="3429149"/>
            <a:ext cx="3023568" cy="3024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3429149"/>
            <a:ext cx="4474840" cy="3024188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600200"/>
            <a:ext cx="8218488" cy="1756792"/>
          </a:xfrm>
        </p:spPr>
        <p:txBody>
          <a:bodyPr/>
          <a:lstStyle>
            <a:lvl1pPr marL="0" indent="0">
              <a:buFontTx/>
              <a:buNone/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354468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 </a:t>
            </a:r>
            <a:endParaRPr lang="en-US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566739" y="2349502"/>
            <a:ext cx="4860925" cy="29241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39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08173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Picture Title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4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64847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Picture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25261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eReader 11: Licesing&amp;Prot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6789" y="6578601"/>
            <a:ext cx="1395412" cy="206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4849D-271E-47CA-BAE0-E1B8828257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185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59"/>
            <a:ext cx="9144000" cy="36371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492897"/>
            <a:ext cx="8172400" cy="16561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771175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Product version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2264" y="6453336"/>
            <a:ext cx="2895600" cy="293117"/>
          </a:xfrm>
        </p:spPr>
        <p:txBody>
          <a:bodyPr lIns="0" rIns="0"/>
          <a:lstStyle/>
          <a:p>
            <a:r>
              <a:rPr lang="en-US" dirty="0" smtClean="0"/>
              <a:t>Confidential 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© Copyright 2013 ABBYY</a:t>
            </a:r>
          </a:p>
          <a:p>
            <a:endParaRPr lang="ru-R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03361"/>
            <a:ext cx="817240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312" y="5157192"/>
            <a:ext cx="6263928" cy="34203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The Author Name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7696150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Product Name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5544235"/>
            <a:ext cx="6263928" cy="3150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ABBYY Office 2013</a:t>
            </a:r>
          </a:p>
        </p:txBody>
      </p:sp>
    </p:spTree>
    <p:extLst>
      <p:ext uri="{BB962C8B-B14F-4D97-AF65-F5344CB8AC3E}">
        <p14:creationId xmlns:p14="http://schemas.microsoft.com/office/powerpoint/2010/main" val="353790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492896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 userDrawn="1"/>
        </p:nvSpPr>
        <p:spPr>
          <a:xfrm>
            <a:off x="0" y="4103360"/>
            <a:ext cx="6732240" cy="4572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3212976"/>
            <a:ext cx="6264696" cy="936104"/>
          </a:xfrm>
        </p:spPr>
        <p:txBody>
          <a:bodyPr tIns="0" bIns="0" anchor="t">
            <a:normAutofit/>
          </a:bodyPr>
          <a:lstStyle>
            <a:lvl1pPr algn="l">
              <a:defRPr sz="44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Chapter title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5" y="2492895"/>
            <a:ext cx="6264695" cy="720080"/>
          </a:xfrm>
        </p:spPr>
        <p:txBody>
          <a:bodyPr tIns="0" bIns="0"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The Name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107155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63816"/>
            <a:ext cx="6732240" cy="238526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 userDrawn="1"/>
        </p:nvSpPr>
        <p:spPr>
          <a:xfrm>
            <a:off x="0" y="4103360"/>
            <a:ext cx="6732240" cy="4572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2483896"/>
            <a:ext cx="6264696" cy="1656184"/>
          </a:xfrm>
        </p:spPr>
        <p:txBody>
          <a:bodyPr tIns="0" bIns="0" anchor="t">
            <a:normAutofit/>
          </a:bodyPr>
          <a:lstStyle>
            <a:lvl1pPr algn="l">
              <a:defRPr sz="44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Chapter title </a:t>
            </a:r>
            <a:br>
              <a:rPr lang="en-US" dirty="0" smtClean="0"/>
            </a:br>
            <a:r>
              <a:rPr lang="en-US" dirty="0" smtClean="0"/>
              <a:t>large</a:t>
            </a:r>
            <a:endParaRPr lang="ru-R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5" y="1763815"/>
            <a:ext cx="6264695" cy="720080"/>
          </a:xfrm>
        </p:spPr>
        <p:txBody>
          <a:bodyPr tIns="0" bIns="0"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The Name of the Product</a:t>
            </a:r>
          </a:p>
        </p:txBody>
      </p:sp>
    </p:spTree>
    <p:extLst>
      <p:ext uri="{BB962C8B-B14F-4D97-AF65-F5344CB8AC3E}">
        <p14:creationId xmlns:p14="http://schemas.microsoft.com/office/powerpoint/2010/main" val="42868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4" y="368240"/>
            <a:ext cx="7427913" cy="1188552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18488" cy="4853136"/>
          </a:xfrm>
        </p:spPr>
        <p:txBody>
          <a:bodyPr/>
          <a:lstStyle>
            <a:lvl1pPr>
              <a:spcAft>
                <a:spcPts val="2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378947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59"/>
            <a:ext cx="9144000" cy="36371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492897"/>
            <a:ext cx="6732240" cy="16561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60650" y="3368048"/>
            <a:ext cx="6271590" cy="7353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Abbyy</a:t>
            </a:r>
            <a:r>
              <a:rPr lang="en-US" dirty="0" smtClean="0"/>
              <a:t> Office</a:t>
            </a:r>
            <a:endParaRPr lang="ru-RU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103361"/>
            <a:ext cx="6732240" cy="45719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476250" y="2489486"/>
            <a:ext cx="6264696" cy="878562"/>
          </a:xfrm>
        </p:spPr>
        <p:txBody>
          <a:bodyPr lIns="0" tIns="0" rIns="0" bIns="0" anchor="b">
            <a:norm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Contacts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75740" y="4869160"/>
            <a:ext cx="6263928" cy="171019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Adress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08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548680"/>
            <a:ext cx="3665489" cy="4320480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133034" y="1268760"/>
            <a:ext cx="4542655" cy="5400328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98588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1988842"/>
            <a:ext cx="7200801" cy="3780135"/>
          </a:xfrm>
        </p:spPr>
        <p:txBody>
          <a:bodyPr anchor="t"/>
          <a:lstStyle>
            <a:lvl1pPr algn="l">
              <a:defRPr sz="40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7" y="1268760"/>
            <a:ext cx="7200801" cy="72008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subtitle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4288" y="6453336"/>
            <a:ext cx="1728192" cy="288032"/>
          </a:xfrm>
        </p:spPr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376517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368240"/>
            <a:ext cx="7416800" cy="11885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8488" cy="485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  <a:p>
            <a:pPr lvl="2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43" y="269533"/>
            <a:ext cx="806726" cy="2364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64288" y="6453336"/>
            <a:ext cx="1728192" cy="288032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442" y="6456514"/>
            <a:ext cx="1662286" cy="365125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19526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62" r:id="rId2"/>
    <p:sldLayoutId id="2147483712" r:id="rId3"/>
    <p:sldLayoutId id="2147483702" r:id="rId4"/>
    <p:sldLayoutId id="2147483707" r:id="rId5"/>
    <p:sldLayoutId id="2147483650" r:id="rId6"/>
    <p:sldLayoutId id="2147483713" r:id="rId7"/>
    <p:sldLayoutId id="2147483681" r:id="rId8"/>
    <p:sldLayoutId id="2147483683" r:id="rId9"/>
    <p:sldLayoutId id="2147483682" r:id="rId10"/>
    <p:sldLayoutId id="2147483666" r:id="rId11"/>
    <p:sldLayoutId id="2147483680" r:id="rId12"/>
    <p:sldLayoutId id="2147483672" r:id="rId13"/>
    <p:sldLayoutId id="2147483654" r:id="rId14"/>
    <p:sldLayoutId id="2147483667" r:id="rId15"/>
    <p:sldLayoutId id="2147483668" r:id="rId16"/>
    <p:sldLayoutId id="2147483675" r:id="rId17"/>
    <p:sldLayoutId id="2147483676" r:id="rId18"/>
    <p:sldLayoutId id="2147483698" r:id="rId19"/>
    <p:sldLayoutId id="2147483699" r:id="rId20"/>
    <p:sldLayoutId id="2147483669" r:id="rId21"/>
    <p:sldLayoutId id="2147483715" r:id="rId22"/>
    <p:sldLayoutId id="2147483670" r:id="rId23"/>
    <p:sldLayoutId id="2147483674" r:id="rId24"/>
    <p:sldLayoutId id="2147483697" r:id="rId25"/>
    <p:sldLayoutId id="2147483700" r:id="rId26"/>
    <p:sldLayoutId id="2147483657" r:id="rId27"/>
    <p:sldLayoutId id="2147483716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3600" b="0" kern="0" baseline="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200"/>
        </a:spcAft>
        <a:buClr>
          <a:srgbClr val="C60C30"/>
        </a:buClr>
        <a:buFont typeface="Calibri" pitchFamily="34" charset="0"/>
        <a:buChar char="●"/>
        <a:defRPr lang="en-US" sz="2400" kern="1200" smtClean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628650" indent="-271463" algn="l" defTabSz="914400" rtl="0" eaLnBrk="1" latinLnBrk="0" hangingPunct="1">
        <a:spcBef>
          <a:spcPts val="400"/>
        </a:spcBef>
        <a:spcAft>
          <a:spcPts val="0"/>
        </a:spcAft>
        <a:buClr>
          <a:schemeClr val="bg1">
            <a:lumMod val="50000"/>
          </a:schemeClr>
        </a:buClr>
        <a:buFont typeface="Calibri" pitchFamily="34" charset="0"/>
        <a:buChar char="●"/>
        <a:defRPr sz="20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384"/>
        </a:spcBef>
        <a:spcAft>
          <a:spcPts val="0"/>
        </a:spcAft>
        <a:buFont typeface="Calibri" pitchFamily="34" charset="0"/>
        <a:buChar char="–"/>
        <a:defRPr sz="16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54125" indent="-176213" algn="l" defTabSz="914400" rtl="0" eaLnBrk="1" latinLnBrk="0" hangingPunct="1">
        <a:spcBef>
          <a:spcPct val="20000"/>
        </a:spcBef>
        <a:buFont typeface="Calibri" pitchFamily="34" charset="0"/>
        <a:buChar char="‐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500" y="1448780"/>
            <a:ext cx="9072499" cy="2408732"/>
          </a:xfrm>
        </p:spPr>
        <p:txBody>
          <a:bodyPr>
            <a:normAutofit/>
          </a:bodyPr>
          <a:lstStyle/>
          <a:p>
            <a:r>
              <a:rPr lang="ru-RU" dirty="0" smtClean="0"/>
              <a:t>Как </a:t>
            </a:r>
            <a:r>
              <a:rPr lang="ru-RU" dirty="0"/>
              <a:t>поднять продажи компании в Латинской Америке?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Текст 8"/>
          <p:cNvSpPr>
            <a:spLocks noGrp="1"/>
          </p:cNvSpPr>
          <p:nvPr>
            <p:ph type="body" sz="half" idx="13"/>
          </p:nvPr>
        </p:nvSpPr>
        <p:spPr>
          <a:xfrm>
            <a:off x="237978" y="5904275"/>
            <a:ext cx="9406046" cy="10942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Мария </a:t>
            </a:r>
            <a:r>
              <a:rPr lang="ru-RU" dirty="0">
                <a:solidFill>
                  <a:schemeClr val="tx1"/>
                </a:solidFill>
              </a:rPr>
              <a:t>Ильичева,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Региональный Менеджер по </a:t>
            </a:r>
            <a:r>
              <a:rPr lang="ru-RU" dirty="0">
                <a:solidFill>
                  <a:schemeClr val="tx1"/>
                </a:solidFill>
              </a:rPr>
              <a:t>развитию бизнеса </a:t>
            </a:r>
            <a:r>
              <a:rPr lang="ru-RU" dirty="0" smtClean="0">
                <a:solidFill>
                  <a:schemeClr val="tx1"/>
                </a:solidFill>
              </a:rPr>
              <a:t>ABBYY в </a:t>
            </a:r>
            <a:r>
              <a:rPr lang="ru-RU" dirty="0">
                <a:solidFill>
                  <a:schemeClr val="tx1"/>
                </a:solidFill>
              </a:rPr>
              <a:t>Латинской </a:t>
            </a:r>
            <a:r>
              <a:rPr lang="ru-RU" dirty="0" smtClean="0">
                <a:solidFill>
                  <a:schemeClr val="tx1"/>
                </a:solidFill>
              </a:rPr>
              <a:t>Америке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64288" y="6444335"/>
            <a:ext cx="1728192" cy="288032"/>
          </a:xfrm>
        </p:spPr>
        <p:txBody>
          <a:bodyPr/>
          <a:lstStyle/>
          <a:p>
            <a:pPr algn="r"/>
            <a:fld id="{7C64A3CC-9215-4D44-A91D-3C56E408671D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429435" y="863715"/>
            <a:ext cx="8218488" cy="485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Навыки, необходимые </a:t>
            </a:r>
            <a:r>
              <a:rPr lang="ru-RU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для успешного ведения бизнеса в Латинской Америке;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Особенности </a:t>
            </a:r>
            <a:r>
              <a:rPr lang="ru-RU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менталитета латиноамериканских партнеров;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Возможности объединения небольших рынков Латинской Америки под единой крышей;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Успешные кейсы </a:t>
            </a:r>
            <a:r>
              <a:rPr lang="ru-RU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в этом регионе;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И 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последний секрет, </a:t>
            </a:r>
            <a:r>
              <a:rPr lang="ru-RU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про который надо помнить в первую очередь.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09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Навыки, необходимые для успешного ведения бизнеса в Латинской Америке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64288" y="6444335"/>
            <a:ext cx="1728192" cy="288032"/>
          </a:xfrm>
        </p:spPr>
        <p:txBody>
          <a:bodyPr/>
          <a:lstStyle/>
          <a:p>
            <a:pPr algn="r"/>
            <a:fld id="{7C64A3CC-9215-4D44-A91D-3C56E408671D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296525" y="1556792"/>
            <a:ext cx="8218488" cy="485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Языки;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Детальное знание продукта;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Умение понять нужды клиента;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При общении с партнером -  умение показать выгоду ведения совместного бизнеса;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Отсутствие страха перед трудностями. 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6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</a:t>
            </a:r>
            <a:r>
              <a:rPr lang="ru-RU" dirty="0"/>
              <a:t>менталитета латиноамериканских </a:t>
            </a:r>
            <a:r>
              <a:rPr lang="ru-RU" dirty="0" smtClean="0"/>
              <a:t>партнеров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64288" y="6444335"/>
            <a:ext cx="1728192" cy="288032"/>
          </a:xfrm>
        </p:spPr>
        <p:txBody>
          <a:bodyPr/>
          <a:lstStyle/>
          <a:p>
            <a:pPr algn="r"/>
            <a:fld id="{7C64A3CC-9215-4D44-A91D-3C56E408671D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296525" y="1879231"/>
            <a:ext cx="3870430" cy="485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Зачастую отсутствие пунктуальности;</a:t>
            </a:r>
            <a:endParaRPr lang="ru-RU" sz="3200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Жизнерадостность;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Необязательность.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35" y="1988840"/>
            <a:ext cx="3575620" cy="35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2" y="368240"/>
            <a:ext cx="7704087" cy="1188552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Возможности объединения небольших рынков Латинской Америки под единой крышей</a:t>
            </a:r>
            <a:br>
              <a:rPr lang="ru-RU" dirty="0"/>
            </a:b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64288" y="6444335"/>
            <a:ext cx="1728192" cy="288032"/>
          </a:xfrm>
        </p:spPr>
        <p:txBody>
          <a:bodyPr/>
          <a:lstStyle/>
          <a:p>
            <a:pPr algn="r"/>
            <a:fld id="{7C64A3CC-9215-4D44-A91D-3C56E408671D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431540" y="1166148"/>
            <a:ext cx="8218488" cy="485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Партнерские семинары;</a:t>
            </a:r>
            <a:endParaRPr lang="ru-RU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Локальные тренинги;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Другие совместные мероприятия.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527335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3592716"/>
            <a:ext cx="3755087" cy="281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1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2" y="368240"/>
            <a:ext cx="7704087" cy="1188552"/>
          </a:xfrm>
        </p:spPr>
        <p:txBody>
          <a:bodyPr>
            <a:normAutofit/>
          </a:bodyPr>
          <a:lstStyle/>
          <a:p>
            <a:r>
              <a:rPr lang="ru-RU" dirty="0" smtClean="0"/>
              <a:t>Успешные кейсы в этом регионе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64288" y="6444335"/>
            <a:ext cx="1728192" cy="288032"/>
          </a:xfrm>
        </p:spPr>
        <p:txBody>
          <a:bodyPr/>
          <a:lstStyle/>
          <a:p>
            <a:pPr algn="r"/>
            <a:fld id="{7C64A3CC-9215-4D44-A91D-3C56E408671D}" type="slidenum">
              <a:rPr lang="ru-RU" smtClean="0"/>
              <a:pPr algn="r"/>
              <a:t>6</a:t>
            </a:fld>
            <a:endParaRPr lang="ru-RU" dirty="0"/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431540" y="1166148"/>
            <a:ext cx="8218488" cy="485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Счетная палата Эквадора;</a:t>
            </a:r>
            <a:endParaRPr lang="ru-RU" dirty="0"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Министерство Юстиции Колумбии;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BPO Iron Mountain, 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Колумбия;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Пожарное отделение Рио-де-Жанейро;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US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SBIF, </a:t>
            </a: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Чили;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И т.д.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endParaRPr lang="ru-RU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16" y="3592716"/>
            <a:ext cx="3015335" cy="301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Последний секрет, </a:t>
            </a:r>
            <a:r>
              <a:rPr lang="ru-RU" dirty="0"/>
              <a:t>про который надо помнить в первую очередь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64288" y="6444335"/>
            <a:ext cx="1728192" cy="288032"/>
          </a:xfrm>
        </p:spPr>
        <p:txBody>
          <a:bodyPr/>
          <a:lstStyle/>
          <a:p>
            <a:pPr algn="r"/>
            <a:fld id="{7C64A3CC-9215-4D44-A91D-3C56E408671D}" type="slidenum">
              <a:rPr lang="ru-RU" smtClean="0"/>
              <a:pPr algn="r"/>
              <a:t>7</a:t>
            </a:fld>
            <a:endParaRPr lang="ru-RU" dirty="0"/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431540" y="1673804"/>
            <a:ext cx="8218488" cy="43454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i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Человеческий подход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43935"/>
            <a:ext cx="4823767" cy="361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73547" y="2393885"/>
            <a:ext cx="8218488" cy="20252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Если есть вопросы, пишите: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Maria_E@abbyy.com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BYY 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7FB6D758AAE4DBCB026459EC6E4F6" ma:contentTypeVersion="6" ma:contentTypeDescription="Create a new document." ma:contentTypeScope="" ma:versionID="d671fa6b28420a1f90b6930c0089b49c">
  <xsd:schema xmlns:xsd="http://www.w3.org/2001/XMLSchema" xmlns:xs="http://www.w3.org/2001/XMLSchema" xmlns:p="http://schemas.microsoft.com/office/2006/metadata/properties" xmlns:ns2="23773985-7180-4d98-9795-297552ee75e1" targetNamespace="http://schemas.microsoft.com/office/2006/metadata/properties" ma:root="true" ma:fieldsID="510daeacbe4c9fc5ce283e466c188dee" ns2:_="">
    <xsd:import namespace="23773985-7180-4d98-9795-297552ee75e1"/>
    <xsd:element name="properties">
      <xsd:complexType>
        <xsd:sequence>
          <xsd:element name="documentManagement">
            <xsd:complexType>
              <xsd:all>
                <xsd:element ref="ns2:_x041d__x0430__x0447__x0430__x043b__x043e_" minOccurs="0"/>
                <xsd:element ref="ns2:_x041e__x043a__x043e__x043d__x0447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73985-7180-4d98-9795-297552ee75e1" elementFormDefault="qualified">
    <xsd:import namespace="http://schemas.microsoft.com/office/2006/documentManagement/types"/>
    <xsd:import namespace="http://schemas.microsoft.com/office/infopath/2007/PartnerControls"/>
    <xsd:element name="_x041d__x0430__x0447__x0430__x043b__x043e_" ma:index="8" nillable="true" ma:displayName="Начало" ma:format="DateOnly" ma:internalName="_x041d__x0430__x0447__x0430__x043b__x043e_">
      <xsd:simpleType>
        <xsd:restriction base="dms:DateTime"/>
      </xsd:simpleType>
    </xsd:element>
    <xsd:element name="_x041e__x043a__x043e__x043d__x0447__x0430__x043d__x0438__x0435_" ma:index="9" nillable="true" ma:displayName="Окончание" ma:format="DateOnly" ma:internalName="_x041e__x043a__x043e__x043d__x0447__x0430__x043d__x0438__x0435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x041e__x043a__x043e__x043d__x0447__x0430__x043d__x0438__x0435_ xmlns="23773985-7180-4d98-9795-297552ee75e1" xsi:nil="true"/>
    <_x041d__x0430__x0447__x0430__x043b__x043e_ xmlns="23773985-7180-4d98-9795-297552ee75e1" xsi:nil="true"/>
  </documentManagement>
</p:properties>
</file>

<file path=customXml/itemProps1.xml><?xml version="1.0" encoding="utf-8"?>
<ds:datastoreItem xmlns:ds="http://schemas.openxmlformats.org/officeDocument/2006/customXml" ds:itemID="{984DDAF2-DEB1-4FFB-B6A8-9386E28E8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73985-7180-4d98-9795-297552ee75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75204-50E0-44E0-8033-B38AAEB13A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12A87-506B-49FB-A44E-D432BA9BAD5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3773985-7180-4d98-9795-297552ee75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29097</TotalTime>
  <Words>189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ABBYY Corporate</vt:lpstr>
      <vt:lpstr>Как поднять продажи компании в Латинской Америке? </vt:lpstr>
      <vt:lpstr>PowerPoint Presentation</vt:lpstr>
      <vt:lpstr>Навыки, необходимые для успешного ведения бизнеса в Латинской Америке</vt:lpstr>
      <vt:lpstr>Особенности менталитета латиноамериканских партнеров </vt:lpstr>
      <vt:lpstr>Возможности объединения небольших рынков Латинской Америки под единой крышей </vt:lpstr>
      <vt:lpstr>Успешные кейсы в этом регионе </vt:lpstr>
      <vt:lpstr>Последний секрет, про который надо помнить в первую очередь</vt:lpstr>
      <vt:lpstr>PowerPoint Presentation</vt:lpstr>
    </vt:vector>
  </TitlesOfParts>
  <Company>ABBYY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FineReader for Education</dc:title>
  <dc:creator>ASvetlichnaya</dc:creator>
  <cp:lastModifiedBy>Maria Ilicheva</cp:lastModifiedBy>
  <cp:revision>2110</cp:revision>
  <dcterms:created xsi:type="dcterms:W3CDTF">2012-10-11T07:31:41Z</dcterms:created>
  <dcterms:modified xsi:type="dcterms:W3CDTF">2015-07-08T11:34:10Z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0x0101008C87FB6D758AAE4DBCB026459EC6E4F6</vt:lpwstr>
  </property>
</Properties>
</file>